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319" r:id="rId2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ntent" id="{A0C86E70-B6A9-5B4F-8B54-FFB5C4824D79}">
          <p14:sldIdLst>
            <p14:sldId id="31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4309"/>
    <a:srgbClr val="EAEBD4"/>
    <a:srgbClr val="800080"/>
    <a:srgbClr val="D00202"/>
    <a:srgbClr val="DADA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811" autoAdjust="0"/>
    <p:restoredTop sz="86235" autoAdjust="0"/>
  </p:normalViewPr>
  <p:slideViewPr>
    <p:cSldViewPr snapToGrid="0" snapToObjects="1">
      <p:cViewPr>
        <p:scale>
          <a:sx n="178" d="100"/>
          <a:sy n="178" d="100"/>
        </p:scale>
        <p:origin x="664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0586EE-CB51-534E-82FB-2E52898F6FDA}" type="datetimeFigureOut">
              <a:rPr lang="de-DE" smtClean="0"/>
              <a:pPr/>
              <a:t>21.03.16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Mastertextformat bearbeiten</a:t>
            </a:r>
          </a:p>
          <a:p>
            <a:pPr lvl="1"/>
            <a:r>
              <a:rPr lang="x-none" smtClean="0"/>
              <a:t>Zweite Ebene</a:t>
            </a:r>
          </a:p>
          <a:p>
            <a:pPr lvl="2"/>
            <a:r>
              <a:rPr lang="x-none" smtClean="0"/>
              <a:t>Dritte Ebene</a:t>
            </a:r>
          </a:p>
          <a:p>
            <a:pPr lvl="3"/>
            <a:r>
              <a:rPr lang="x-none" smtClean="0"/>
              <a:t>Vierte Ebene</a:t>
            </a:r>
          </a:p>
          <a:p>
            <a:pPr lvl="4"/>
            <a:r>
              <a:rPr lang="x-non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49F6B1-A7C0-4C4B-B0A9-AE28F2202AFE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0295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tiff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tiff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tiff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dirty="0" smtClean="0"/>
              <a:t>Master-Untertitelformat bearbeiten</a:t>
            </a:r>
            <a:endParaRPr lang="de-DE" dirty="0"/>
          </a:p>
        </p:txBody>
      </p:sp>
      <p:cxnSp>
        <p:nvCxnSpPr>
          <p:cNvPr id="12" name="Gerade Verbindung 11"/>
          <p:cNvCxnSpPr/>
          <p:nvPr userDrawn="1"/>
        </p:nvCxnSpPr>
        <p:spPr>
          <a:xfrm>
            <a:off x="0" y="61710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19"/>
          <p:cNvCxnSpPr/>
          <p:nvPr userDrawn="1"/>
        </p:nvCxnSpPr>
        <p:spPr>
          <a:xfrm>
            <a:off x="0" y="621279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Foliennummernplatzhalter 5"/>
          <p:cNvSpPr txBox="1">
            <a:spLocks/>
          </p:cNvSpPr>
          <p:nvPr userDrawn="1"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/>
          </a:p>
        </p:txBody>
      </p:sp>
      <p:pic>
        <p:nvPicPr>
          <p:cNvPr id="22" name="Picture 7" descr="seqan_logo_800_present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64768" y="6356350"/>
            <a:ext cx="762840" cy="476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 23" descr="BMBF_CMYK_Gef_S_e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9350" y="6269951"/>
            <a:ext cx="792390" cy="58804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553200" y="6269951"/>
            <a:ext cx="1504182" cy="56959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66" y="6389989"/>
            <a:ext cx="325102" cy="425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388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2859"/>
            <a:ext cx="8229600" cy="401981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x-non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35757" y="1357640"/>
            <a:ext cx="8486774" cy="4593104"/>
          </a:xfrm>
        </p:spPr>
        <p:txBody>
          <a:bodyPr/>
          <a:lstStyle>
            <a:lvl1pPr>
              <a:defRPr sz="2800"/>
            </a:lvl1pPr>
            <a:lvl2pPr marL="742950" indent="-285750">
              <a:buFont typeface="Arial"/>
              <a:buChar char="•"/>
              <a:defRPr sz="2400"/>
            </a:lvl2pPr>
          </a:lstStyle>
          <a:p>
            <a:pPr lvl="0"/>
            <a:r>
              <a:rPr lang="x-none" dirty="0" smtClean="0"/>
              <a:t>Mastertextformat bearbeiten</a:t>
            </a:r>
          </a:p>
          <a:p>
            <a:pPr lvl="1"/>
            <a:r>
              <a:rPr lang="x-none" dirty="0" smtClean="0"/>
              <a:t>Zweite Ebene</a:t>
            </a:r>
          </a:p>
          <a:p>
            <a:pPr lvl="2"/>
            <a:r>
              <a:rPr lang="x-none" dirty="0" smtClean="0"/>
              <a:t>Dritte Ebene</a:t>
            </a:r>
          </a:p>
          <a:p>
            <a:pPr lvl="3"/>
            <a:r>
              <a:rPr lang="x-none" dirty="0" smtClean="0"/>
              <a:t>Vierte Ebene</a:t>
            </a:r>
          </a:p>
          <a:p>
            <a:pPr lvl="4"/>
            <a:r>
              <a:rPr lang="x-none" dirty="0" smtClean="0"/>
              <a:t>Fünfte Ebene</a:t>
            </a:r>
            <a:endParaRPr lang="de-DE" dirty="0"/>
          </a:p>
        </p:txBody>
      </p:sp>
      <p:cxnSp>
        <p:nvCxnSpPr>
          <p:cNvPr id="9" name="Gerade Verbindung 11"/>
          <p:cNvCxnSpPr/>
          <p:nvPr userDrawn="1"/>
        </p:nvCxnSpPr>
        <p:spPr>
          <a:xfrm>
            <a:off x="0" y="61710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19"/>
          <p:cNvCxnSpPr/>
          <p:nvPr userDrawn="1"/>
        </p:nvCxnSpPr>
        <p:spPr>
          <a:xfrm>
            <a:off x="0" y="621279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7" descr="seqan_logo_800_present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64768" y="6356350"/>
            <a:ext cx="762840" cy="476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Bild 23" descr="BMBF_CMYK_Gef_S_e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9350" y="6269951"/>
            <a:ext cx="792390" cy="58804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553200" y="6269951"/>
            <a:ext cx="1504182" cy="56959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66" y="6389989"/>
            <a:ext cx="325102" cy="425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439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Mastertitelformat bearbeiten</a:t>
            </a:r>
            <a:endParaRPr lang="de-DE"/>
          </a:p>
        </p:txBody>
      </p:sp>
      <p:sp>
        <p:nvSpPr>
          <p:cNvPr id="8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dirty="0" smtClean="0"/>
              <a:t>Master-Untertitelformat bearbeiten</a:t>
            </a:r>
            <a:endParaRPr lang="de-DE" dirty="0"/>
          </a:p>
        </p:txBody>
      </p:sp>
      <p:cxnSp>
        <p:nvCxnSpPr>
          <p:cNvPr id="9" name="Gerade Verbindung 11"/>
          <p:cNvCxnSpPr/>
          <p:nvPr userDrawn="1"/>
        </p:nvCxnSpPr>
        <p:spPr>
          <a:xfrm>
            <a:off x="0" y="61710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19"/>
          <p:cNvCxnSpPr/>
          <p:nvPr userDrawn="1"/>
        </p:nvCxnSpPr>
        <p:spPr>
          <a:xfrm>
            <a:off x="0" y="621279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Foliennummernplatzhalter 5"/>
          <p:cNvSpPr txBox="1">
            <a:spLocks/>
          </p:cNvSpPr>
          <p:nvPr userDrawn="1"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/>
          </a:p>
        </p:txBody>
      </p:sp>
      <p:pic>
        <p:nvPicPr>
          <p:cNvPr id="12" name="Picture 7" descr="seqan_logo_800_present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64768" y="6356350"/>
            <a:ext cx="762840" cy="476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Bild 23" descr="BMBF_CMYK_Gef_S_e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9350" y="6269951"/>
            <a:ext cx="792390" cy="58804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553200" y="6269951"/>
            <a:ext cx="1504182" cy="5695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66" y="6389989"/>
            <a:ext cx="325102" cy="425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171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152858"/>
            <a:ext cx="8229600" cy="7290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38097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dirty="0" smtClean="0"/>
              <a:t>Mastertextformat bearbeiten</a:t>
            </a:r>
          </a:p>
          <a:p>
            <a:pPr lvl="1"/>
            <a:r>
              <a:rPr lang="x-none" dirty="0" smtClean="0"/>
              <a:t>Zweite Ebene</a:t>
            </a:r>
          </a:p>
          <a:p>
            <a:pPr lvl="2"/>
            <a:r>
              <a:rPr lang="x-none" dirty="0" smtClean="0"/>
              <a:t>Dritte Ebene</a:t>
            </a:r>
          </a:p>
          <a:p>
            <a:pPr lvl="3"/>
            <a:r>
              <a:rPr lang="x-none" dirty="0" smtClean="0"/>
              <a:t>Vierte Ebene</a:t>
            </a:r>
          </a:p>
          <a:p>
            <a:pPr lvl="4"/>
            <a:r>
              <a:rPr lang="x-non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80275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28600" y="3212977"/>
            <a:ext cx="6431632" cy="2760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l">
              <a:spcBef>
                <a:spcPct val="20000"/>
              </a:spcBef>
            </a:pPr>
            <a:r>
              <a:rPr lang="en-US" sz="3200" b="1" dirty="0" err="1" smtClean="0">
                <a:solidFill>
                  <a:schemeClr val="tx1"/>
                </a:solidFill>
                <a:latin typeface="Calibri" charset="0"/>
              </a:rPr>
              <a:t>SeqAn</a:t>
            </a:r>
            <a:r>
              <a:rPr lang="en-US" sz="3200" b="1" dirty="0" smtClean="0">
                <a:solidFill>
                  <a:schemeClr val="tx1"/>
                </a:solidFill>
                <a:latin typeface="Calibri" charset="0"/>
              </a:rPr>
              <a:t> </a:t>
            </a:r>
            <a:r>
              <a:rPr lang="en-US" sz="3200" b="1" dirty="0"/>
              <a:t>–</a:t>
            </a:r>
            <a:r>
              <a:rPr lang="en-US" sz="3200" b="1" dirty="0" smtClean="0">
                <a:solidFill>
                  <a:schemeClr val="tx1"/>
                </a:solidFill>
                <a:latin typeface="Calibri" charset="0"/>
              </a:rPr>
              <a:t> </a:t>
            </a:r>
            <a:r>
              <a:rPr lang="en-US" sz="3200" b="1" dirty="0" smtClean="0">
                <a:solidFill>
                  <a:schemeClr val="tx1"/>
                </a:solidFill>
                <a:latin typeface="Calibri" charset="0"/>
              </a:rPr>
              <a:t>CIBI Workshop </a:t>
            </a:r>
            <a:r>
              <a:rPr lang="en-US" sz="3200" b="1" dirty="0" smtClean="0">
                <a:solidFill>
                  <a:schemeClr val="tx1"/>
                </a:solidFill>
                <a:latin typeface="Calibri" charset="0"/>
              </a:rPr>
              <a:t>2014</a:t>
            </a:r>
            <a:endParaRPr lang="en-US" sz="3200" b="1" dirty="0">
              <a:solidFill>
                <a:schemeClr val="tx1"/>
              </a:solidFill>
              <a:latin typeface="Calibri" charset="0"/>
            </a:endParaRPr>
          </a:p>
          <a:p>
            <a:pPr algn="l">
              <a:spcBef>
                <a:spcPct val="20000"/>
              </a:spcBef>
            </a:pPr>
            <a:r>
              <a:rPr lang="en-US" sz="3200" b="0" dirty="0" smtClean="0">
                <a:solidFill>
                  <a:schemeClr val="tx1"/>
                </a:solidFill>
                <a:latin typeface="Calibri" charset="0"/>
              </a:rPr>
              <a:t>xxx</a:t>
            </a:r>
            <a:endParaRPr lang="en-US" sz="2000" dirty="0" smtClean="0">
              <a:solidFill>
                <a:schemeClr val="tx1"/>
              </a:solidFill>
              <a:latin typeface="Calibri" charset="0"/>
            </a:endParaRPr>
          </a:p>
          <a:p>
            <a:pPr algn="l">
              <a:spcBef>
                <a:spcPct val="20000"/>
              </a:spcBef>
            </a:pPr>
            <a:endParaRPr lang="en-US" sz="2000" dirty="0" smtClean="0">
              <a:solidFill>
                <a:schemeClr val="tx1"/>
              </a:solidFill>
              <a:latin typeface="Calibri" charset="0"/>
            </a:endParaRPr>
          </a:p>
          <a:p>
            <a:pPr algn="l">
              <a:spcBef>
                <a:spcPct val="20000"/>
              </a:spcBef>
            </a:pPr>
            <a:r>
              <a:rPr lang="en-US" sz="2000" b="1" dirty="0" err="1" smtClean="0">
                <a:solidFill>
                  <a:schemeClr val="tx1"/>
                </a:solidFill>
                <a:latin typeface="Calibri" charset="0"/>
              </a:rPr>
              <a:t>yyy</a:t>
            </a:r>
            <a:endParaRPr lang="en-US" sz="2000" b="1" dirty="0">
              <a:solidFill>
                <a:schemeClr val="tx1"/>
              </a:solidFill>
              <a:latin typeface="Calibri" charset="0"/>
            </a:endParaRPr>
          </a:p>
          <a:p>
            <a:pPr algn="l">
              <a:spcBef>
                <a:spcPct val="20000"/>
              </a:spcBef>
            </a:pPr>
            <a:r>
              <a:rPr lang="de-DE" sz="1800" b="0" dirty="0" smtClean="0">
                <a:latin typeface="Calibri" charset="0"/>
              </a:rPr>
              <a:t>Algorithmische </a:t>
            </a:r>
            <a:r>
              <a:rPr lang="de-DE" sz="1800" b="0" dirty="0">
                <a:latin typeface="Calibri" charset="0"/>
              </a:rPr>
              <a:t>Bioinformatik</a:t>
            </a:r>
          </a:p>
          <a:p>
            <a:pPr algn="l">
              <a:spcBef>
                <a:spcPct val="20000"/>
              </a:spcBef>
            </a:pPr>
            <a:r>
              <a:rPr lang="de-DE" sz="1800" b="0" dirty="0">
                <a:latin typeface="Calibri" charset="0"/>
              </a:rPr>
              <a:t>FU Berlin, Germany</a:t>
            </a:r>
          </a:p>
          <a:p>
            <a:pPr>
              <a:spcBef>
                <a:spcPct val="20000"/>
              </a:spcBef>
            </a:pPr>
            <a:endParaRPr lang="en-US" sz="2000" dirty="0">
              <a:solidFill>
                <a:schemeClr val="tx1"/>
              </a:solidFill>
              <a:latin typeface="Calibri" charset="0"/>
            </a:endParaRPr>
          </a:p>
          <a:p>
            <a:pPr>
              <a:spcBef>
                <a:spcPct val="20000"/>
              </a:spcBef>
            </a:pPr>
            <a:endParaRPr lang="en-US" sz="2800" dirty="0">
              <a:solidFill>
                <a:schemeClr val="tx1"/>
              </a:solidFill>
              <a:latin typeface="Calibri" charset="0"/>
            </a:endParaRPr>
          </a:p>
        </p:txBody>
      </p:sp>
      <p:pic>
        <p:nvPicPr>
          <p:cNvPr id="8" name="Picture 7" descr="seqan_logo_800_presen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934" y="855289"/>
            <a:ext cx="3672408" cy="2296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77241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14</Words>
  <Application>Microsoft Macintosh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Office-Design</vt:lpstr>
      <vt:lpstr>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Sabrina Krakau</dc:creator>
  <cp:lastModifiedBy>Knut Reinert</cp:lastModifiedBy>
  <cp:revision>435</cp:revision>
  <dcterms:created xsi:type="dcterms:W3CDTF">2012-08-22T10:25:20Z</dcterms:created>
  <dcterms:modified xsi:type="dcterms:W3CDTF">2016-03-21T15:00:41Z</dcterms:modified>
</cp:coreProperties>
</file>